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3478585a7c845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3478585a7c845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3478585a7c845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3478585a7c845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3478585a7c845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3478585a7c845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3478585a7c845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3478585a7c845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3478585a7c845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3478585a7c845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452575" y="406400"/>
            <a:ext cx="8035800" cy="28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Studies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Chapter -2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Management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   Lecture 3</a:t>
            </a:r>
            <a:endParaRPr b="1" sz="3000"/>
          </a:p>
        </p:txBody>
      </p:sp>
      <p:sp>
        <p:nvSpPr>
          <p:cNvPr id="74" name="Google Shape;74;p13"/>
          <p:cNvSpPr txBox="1"/>
          <p:nvPr/>
        </p:nvSpPr>
        <p:spPr>
          <a:xfrm>
            <a:off x="914400" y="2154844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06425" y="429725"/>
            <a:ext cx="7961700" cy="43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Significance/Importance Of Principles Of Management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ctrTitle"/>
          </p:nvPr>
        </p:nvSpPr>
        <p:spPr>
          <a:xfrm>
            <a:off x="2371725" y="489525"/>
            <a:ext cx="6088800" cy="16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POINTS :</a:t>
            </a:r>
            <a:endParaRPr/>
          </a:p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0" y="1440875"/>
            <a:ext cx="8774700" cy="326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Providing managers with useful insights into reality.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Optimum utilisation of resources and effective administration.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Scientific decisions 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Meeting changing environment requirements.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Fulfilling social responsibility.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Management training,education and research.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725"/>
            <a:ext cx="951033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1625" y="0"/>
            <a:ext cx="9841225" cy="529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418318" cy="5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